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919775"/>
  <p:notesSz cx="6858000" cy="9144000"/>
  <p:defaultTextStyle>
    <a:defPPr>
      <a:defRPr lang="es-CO"/>
    </a:defPPr>
    <a:lvl1pPr marL="0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1pPr>
    <a:lvl2pPr marL="1831635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2pPr>
    <a:lvl3pPr marL="3663269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3pPr>
    <a:lvl4pPr marL="5494904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4pPr>
    <a:lvl5pPr marL="7326539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5pPr>
    <a:lvl6pPr marL="9158173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6pPr>
    <a:lvl7pPr marL="10989808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7pPr>
    <a:lvl8pPr marL="12821442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8pPr>
    <a:lvl9pPr marL="14653077" algn="l" defTabSz="3663269" rtl="0" eaLnBrk="1" latinLnBrk="0" hangingPunct="1">
      <a:defRPr sz="7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ejia22@outlook.es" initials="c" lastIdx="1" clrIdx="0">
    <p:extLst>
      <p:ext uri="{19B8F6BF-5375-455C-9EA6-DF929625EA0E}">
        <p15:presenceInfo xmlns:p15="http://schemas.microsoft.com/office/powerpoint/2012/main" userId="cf033c4c030788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2" autoAdjust="0"/>
    <p:restoredTop sz="94660"/>
  </p:normalViewPr>
  <p:slideViewPr>
    <p:cSldViewPr snapToGrid="0">
      <p:cViewPr>
        <p:scale>
          <a:sx n="20" d="100"/>
          <a:sy n="20" d="100"/>
        </p:scale>
        <p:origin x="1224" y="-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7B028-079A-482F-8D60-661B03D0EDA5}" type="doc">
      <dgm:prSet loTypeId="urn:microsoft.com/office/officeart/2008/layout/RadialCluster" loCatId="relationship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1FCA34A3-9388-44CE-95A9-040677E0ACD7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Tecnologías de Información y la Comunicación (TIC), acelerador de cambio. median el trabajo colaborativo.</a:t>
          </a:r>
          <a:r>
            <a:rPr lang="es-CO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3200" dirty="0" smtClean="0"/>
            <a:t>(UNESCO-2009) 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28360-8CE5-405E-A781-F4F1F2B1B5F3}" type="parTrans" cxnId="{081C0D45-CE21-4EA9-ACED-94D5ECB5A6B2}">
      <dgm:prSet/>
      <dgm:spPr/>
      <dgm:t>
        <a:bodyPr/>
        <a:lstStyle/>
        <a:p>
          <a:pPr algn="just"/>
          <a:endParaRPr lang="es-ES"/>
        </a:p>
      </dgm:t>
    </dgm:pt>
    <dgm:pt modelId="{0CA803B2-5A99-475C-91B3-F8D12AF2B80C}" type="sibTrans" cxnId="{081C0D45-CE21-4EA9-ACED-94D5ECB5A6B2}">
      <dgm:prSet/>
      <dgm:spPr/>
      <dgm:t>
        <a:bodyPr/>
        <a:lstStyle/>
        <a:p>
          <a:pPr algn="just"/>
          <a:endParaRPr lang="es-ES"/>
        </a:p>
      </dgm:t>
    </dgm:pt>
    <dgm:pt modelId="{03946CEC-6CDD-4307-9CD2-E2FEBA90220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s-ES" sz="4000" b="1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2500" dirty="0" smtClean="0"/>
            <a:t> </a:t>
          </a:r>
          <a:endParaRPr lang="es-ES" sz="2500" dirty="0"/>
        </a:p>
      </dgm:t>
    </dgm:pt>
    <dgm:pt modelId="{6B846650-838B-47C7-A45C-9763D184AD30}" type="parTrans" cxnId="{D80B8297-C6C5-40CA-B3E4-323CD1CF1392}">
      <dgm:prSet/>
      <dgm:spPr/>
      <dgm:t>
        <a:bodyPr/>
        <a:lstStyle/>
        <a:p>
          <a:pPr algn="just"/>
          <a:endParaRPr lang="es-ES"/>
        </a:p>
      </dgm:t>
    </dgm:pt>
    <dgm:pt modelId="{43B29CAD-6245-4084-B078-F056EBF919AB}" type="sibTrans" cxnId="{D80B8297-C6C5-40CA-B3E4-323CD1CF1392}">
      <dgm:prSet/>
      <dgm:spPr/>
      <dgm:t>
        <a:bodyPr/>
        <a:lstStyle/>
        <a:p>
          <a:pPr algn="just"/>
          <a:endParaRPr lang="es-ES"/>
        </a:p>
      </dgm:t>
    </dgm:pt>
    <dgm:pt modelId="{39714620-DE68-4881-B657-69DC9FF3AFCC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s-CO" sz="3200" dirty="0" smtClean="0">
              <a:latin typeface="Arial" panose="020B0604020202020204" pitchFamily="34" charset="0"/>
              <a:cs typeface="Arial" panose="020B0604020202020204" pitchFamily="34" charset="0"/>
            </a:rPr>
            <a:t>Se presenta un afán por adecuar a la educación a los cambios que vive la sociedad en el conocimiento, la tecnología, la información, las tendencias de medios virtuales.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368F4-EE98-42FB-B2F5-92C7D0D329FC}" type="parTrans" cxnId="{629AC243-E8D5-4D23-B88C-9A20488BF3A8}">
      <dgm:prSet/>
      <dgm:spPr/>
      <dgm:t>
        <a:bodyPr/>
        <a:lstStyle/>
        <a:p>
          <a:pPr algn="just"/>
          <a:endParaRPr lang="es-ES"/>
        </a:p>
      </dgm:t>
    </dgm:pt>
    <dgm:pt modelId="{4A80C7B7-5465-406B-93EB-25AA71B58CFE}" type="sibTrans" cxnId="{629AC243-E8D5-4D23-B88C-9A20488BF3A8}">
      <dgm:prSet/>
      <dgm:spPr/>
      <dgm:t>
        <a:bodyPr/>
        <a:lstStyle/>
        <a:p>
          <a:pPr algn="just"/>
          <a:endParaRPr lang="es-ES"/>
        </a:p>
      </dgm:t>
    </dgm:pt>
    <dgm:pt modelId="{21D1E5A1-3E70-4288-AF3E-9C23CDC0B1A9}">
      <dgm:prSet phldrT="[Texto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Fomenta la accesibilidad y aumenta el desempeño laboral a futuro.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72D0C-BF3F-471C-99E7-8FCFC8EC5460}" type="parTrans" cxnId="{B9572C34-9295-46D6-BCF3-05480213D7BB}">
      <dgm:prSet/>
      <dgm:spPr/>
      <dgm:t>
        <a:bodyPr/>
        <a:lstStyle/>
        <a:p>
          <a:endParaRPr lang="es-ES"/>
        </a:p>
      </dgm:t>
    </dgm:pt>
    <dgm:pt modelId="{F8107AD0-FDCC-4602-B9B1-BB423D72A2F6}" type="sibTrans" cxnId="{B9572C34-9295-46D6-BCF3-05480213D7BB}">
      <dgm:prSet/>
      <dgm:spPr/>
      <dgm:t>
        <a:bodyPr/>
        <a:lstStyle/>
        <a:p>
          <a:endParaRPr lang="es-ES"/>
        </a:p>
      </dgm:t>
    </dgm:pt>
    <dgm:pt modelId="{A7C973AC-2151-40E2-B947-E14802DC086D}" type="pres">
      <dgm:prSet presAssocID="{B1A7B028-079A-482F-8D60-661B03D0ED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DEF24F8-8061-485B-BABB-656F766FE609}" type="pres">
      <dgm:prSet presAssocID="{1FCA34A3-9388-44CE-95A9-040677E0ACD7}" presName="singleCycle" presStyleCnt="0"/>
      <dgm:spPr/>
      <dgm:t>
        <a:bodyPr/>
        <a:lstStyle/>
        <a:p>
          <a:endParaRPr lang="es-ES"/>
        </a:p>
      </dgm:t>
    </dgm:pt>
    <dgm:pt modelId="{7C970931-428D-4BB9-B71B-157C49BCC1B3}" type="pres">
      <dgm:prSet presAssocID="{1FCA34A3-9388-44CE-95A9-040677E0ACD7}" presName="singleCenter" presStyleLbl="node1" presStyleIdx="0" presStyleCnt="4" custScaleX="156059" custScaleY="111592" custLinFactNeighborX="302" custLinFactNeighborY="-18121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A634F303-20C5-4809-9C2A-D4C2E451F0C7}" type="pres">
      <dgm:prSet presAssocID="{6B846650-838B-47C7-A45C-9763D184AD30}" presName="Name56" presStyleLbl="parChTrans1D2" presStyleIdx="0" presStyleCnt="3"/>
      <dgm:spPr/>
      <dgm:t>
        <a:bodyPr/>
        <a:lstStyle/>
        <a:p>
          <a:endParaRPr lang="es-ES"/>
        </a:p>
      </dgm:t>
    </dgm:pt>
    <dgm:pt modelId="{D7F48508-0B46-4D15-A23B-9D9ABCF9EA44}" type="pres">
      <dgm:prSet presAssocID="{03946CEC-6CDD-4307-9CD2-E2FEBA902202}" presName="text0" presStyleLbl="node1" presStyleIdx="1" presStyleCnt="4" custScaleX="219997" custScaleY="432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681AA-C8C3-4CA2-BB29-B14E117D8099}" type="pres">
      <dgm:prSet presAssocID="{080368F4-EE98-42FB-B2F5-92C7D0D329FC}" presName="Name56" presStyleLbl="parChTrans1D2" presStyleIdx="1" presStyleCnt="3"/>
      <dgm:spPr/>
      <dgm:t>
        <a:bodyPr/>
        <a:lstStyle/>
        <a:p>
          <a:endParaRPr lang="es-ES"/>
        </a:p>
      </dgm:t>
    </dgm:pt>
    <dgm:pt modelId="{BED417A7-84A8-4D03-9B71-B723A65C2C02}" type="pres">
      <dgm:prSet presAssocID="{39714620-DE68-4881-B657-69DC9FF3AFCC}" presName="text0" presStyleLbl="node1" presStyleIdx="2" presStyleCnt="4" custScaleX="218776" custScaleY="177676" custRadScaleRad="106465" custRadScaleInc="73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2C9F6-E27A-41C9-9BF3-7D5E701633A8}" type="pres">
      <dgm:prSet presAssocID="{38972D0C-BF3F-471C-99E7-8FCFC8EC5460}" presName="Name56" presStyleLbl="parChTrans1D2" presStyleIdx="2" presStyleCnt="3"/>
      <dgm:spPr/>
      <dgm:t>
        <a:bodyPr/>
        <a:lstStyle/>
        <a:p>
          <a:endParaRPr lang="es-ES"/>
        </a:p>
      </dgm:t>
    </dgm:pt>
    <dgm:pt modelId="{42F8CF5A-3A8C-4BFE-A474-FF7AD9E9AC81}" type="pres">
      <dgm:prSet presAssocID="{21D1E5A1-3E70-4288-AF3E-9C23CDC0B1A9}" presName="text0" presStyleLbl="node1" presStyleIdx="3" presStyleCnt="4" custScaleX="143774" custScaleY="147262" custRadScaleRad="117744" custRadScaleInc="31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8628E7-5FEF-4938-967E-BA107367B36C}" type="presOf" srcId="{21D1E5A1-3E70-4288-AF3E-9C23CDC0B1A9}" destId="{42F8CF5A-3A8C-4BFE-A474-FF7AD9E9AC81}" srcOrd="0" destOrd="0" presId="urn:microsoft.com/office/officeart/2008/layout/RadialCluster"/>
    <dgm:cxn modelId="{46FD7EBA-2629-4590-801E-3D6A20286BC4}" type="presOf" srcId="{080368F4-EE98-42FB-B2F5-92C7D0D329FC}" destId="{0F9681AA-C8C3-4CA2-BB29-B14E117D8099}" srcOrd="0" destOrd="0" presId="urn:microsoft.com/office/officeart/2008/layout/RadialCluster"/>
    <dgm:cxn modelId="{C03C3577-CE91-4CFF-98DA-7AAE6C3B1F5D}" type="presOf" srcId="{03946CEC-6CDD-4307-9CD2-E2FEBA902202}" destId="{D7F48508-0B46-4D15-A23B-9D9ABCF9EA44}" srcOrd="0" destOrd="0" presId="urn:microsoft.com/office/officeart/2008/layout/RadialCluster"/>
    <dgm:cxn modelId="{629AC243-E8D5-4D23-B88C-9A20488BF3A8}" srcId="{1FCA34A3-9388-44CE-95A9-040677E0ACD7}" destId="{39714620-DE68-4881-B657-69DC9FF3AFCC}" srcOrd="1" destOrd="0" parTransId="{080368F4-EE98-42FB-B2F5-92C7D0D329FC}" sibTransId="{4A80C7B7-5465-406B-93EB-25AA71B58CFE}"/>
    <dgm:cxn modelId="{D80B8297-C6C5-40CA-B3E4-323CD1CF1392}" srcId="{1FCA34A3-9388-44CE-95A9-040677E0ACD7}" destId="{03946CEC-6CDD-4307-9CD2-E2FEBA902202}" srcOrd="0" destOrd="0" parTransId="{6B846650-838B-47C7-A45C-9763D184AD30}" sibTransId="{43B29CAD-6245-4084-B078-F056EBF919AB}"/>
    <dgm:cxn modelId="{F1A57747-1F80-4F68-94D5-AD177F8612D2}" type="presOf" srcId="{1FCA34A3-9388-44CE-95A9-040677E0ACD7}" destId="{7C970931-428D-4BB9-B71B-157C49BCC1B3}" srcOrd="0" destOrd="0" presId="urn:microsoft.com/office/officeart/2008/layout/RadialCluster"/>
    <dgm:cxn modelId="{CA9981F7-B1B5-48D4-998E-7C99DA747328}" type="presOf" srcId="{6B846650-838B-47C7-A45C-9763D184AD30}" destId="{A634F303-20C5-4809-9C2A-D4C2E451F0C7}" srcOrd="0" destOrd="0" presId="urn:microsoft.com/office/officeart/2008/layout/RadialCluster"/>
    <dgm:cxn modelId="{CBEE7B87-D000-4144-BFF9-CD8F5D10BFDC}" type="presOf" srcId="{B1A7B028-079A-482F-8D60-661B03D0EDA5}" destId="{A7C973AC-2151-40E2-B947-E14802DC086D}" srcOrd="0" destOrd="0" presId="urn:microsoft.com/office/officeart/2008/layout/RadialCluster"/>
    <dgm:cxn modelId="{A6A63BEE-2BA3-40B0-A3BE-F9B3A7E81E55}" type="presOf" srcId="{39714620-DE68-4881-B657-69DC9FF3AFCC}" destId="{BED417A7-84A8-4D03-9B71-B723A65C2C02}" srcOrd="0" destOrd="0" presId="urn:microsoft.com/office/officeart/2008/layout/RadialCluster"/>
    <dgm:cxn modelId="{081C0D45-CE21-4EA9-ACED-94D5ECB5A6B2}" srcId="{B1A7B028-079A-482F-8D60-661B03D0EDA5}" destId="{1FCA34A3-9388-44CE-95A9-040677E0ACD7}" srcOrd="0" destOrd="0" parTransId="{2D428360-8CE5-405E-A781-F4F1F2B1B5F3}" sibTransId="{0CA803B2-5A99-475C-91B3-F8D12AF2B80C}"/>
    <dgm:cxn modelId="{B9572C34-9295-46D6-BCF3-05480213D7BB}" srcId="{1FCA34A3-9388-44CE-95A9-040677E0ACD7}" destId="{21D1E5A1-3E70-4288-AF3E-9C23CDC0B1A9}" srcOrd="2" destOrd="0" parTransId="{38972D0C-BF3F-471C-99E7-8FCFC8EC5460}" sibTransId="{F8107AD0-FDCC-4602-B9B1-BB423D72A2F6}"/>
    <dgm:cxn modelId="{B0479DF5-3855-49AD-8E2C-725B71D86458}" type="presOf" srcId="{38972D0C-BF3F-471C-99E7-8FCFC8EC5460}" destId="{CBE2C9F6-E27A-41C9-9BF3-7D5E701633A8}" srcOrd="0" destOrd="0" presId="urn:microsoft.com/office/officeart/2008/layout/RadialCluster"/>
    <dgm:cxn modelId="{600206B2-366F-4937-A48F-FBE0FC39C5E2}" type="presParOf" srcId="{A7C973AC-2151-40E2-B947-E14802DC086D}" destId="{2DEF24F8-8061-485B-BABB-656F766FE609}" srcOrd="0" destOrd="0" presId="urn:microsoft.com/office/officeart/2008/layout/RadialCluster"/>
    <dgm:cxn modelId="{D6556157-394B-40A2-9A42-EF4BD6392B48}" type="presParOf" srcId="{2DEF24F8-8061-485B-BABB-656F766FE609}" destId="{7C970931-428D-4BB9-B71B-157C49BCC1B3}" srcOrd="0" destOrd="0" presId="urn:microsoft.com/office/officeart/2008/layout/RadialCluster"/>
    <dgm:cxn modelId="{0C200DA4-1375-4BCC-B98E-673DE23C411B}" type="presParOf" srcId="{2DEF24F8-8061-485B-BABB-656F766FE609}" destId="{A634F303-20C5-4809-9C2A-D4C2E451F0C7}" srcOrd="1" destOrd="0" presId="urn:microsoft.com/office/officeart/2008/layout/RadialCluster"/>
    <dgm:cxn modelId="{5ECA5923-5926-44C7-B45C-3D6ECB3FB6F7}" type="presParOf" srcId="{2DEF24F8-8061-485B-BABB-656F766FE609}" destId="{D7F48508-0B46-4D15-A23B-9D9ABCF9EA44}" srcOrd="2" destOrd="0" presId="urn:microsoft.com/office/officeart/2008/layout/RadialCluster"/>
    <dgm:cxn modelId="{DC56E412-2585-4477-B686-0F0F083AAC18}" type="presParOf" srcId="{2DEF24F8-8061-485B-BABB-656F766FE609}" destId="{0F9681AA-C8C3-4CA2-BB29-B14E117D8099}" srcOrd="3" destOrd="0" presId="urn:microsoft.com/office/officeart/2008/layout/RadialCluster"/>
    <dgm:cxn modelId="{D198564D-DF95-4F79-B54E-69F695358EAA}" type="presParOf" srcId="{2DEF24F8-8061-485B-BABB-656F766FE609}" destId="{BED417A7-84A8-4D03-9B71-B723A65C2C02}" srcOrd="4" destOrd="0" presId="urn:microsoft.com/office/officeart/2008/layout/RadialCluster"/>
    <dgm:cxn modelId="{E1D79321-5028-46B9-938C-E331D1ABBFE6}" type="presParOf" srcId="{2DEF24F8-8061-485B-BABB-656F766FE609}" destId="{CBE2C9F6-E27A-41C9-9BF3-7D5E701633A8}" srcOrd="5" destOrd="0" presId="urn:microsoft.com/office/officeart/2008/layout/RadialCluster"/>
    <dgm:cxn modelId="{27A8A40E-F87A-47FA-AD42-3547C9AA18FE}" type="presParOf" srcId="{2DEF24F8-8061-485B-BABB-656F766FE609}" destId="{42F8CF5A-3A8C-4BFE-A474-FF7AD9E9AC8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0480D-98B7-4BA1-A6D8-85164F0550F3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CAF6B84-FC72-4080-8709-2123ED9B167F}">
      <dgm:prSet phldrT="[Texto]" custT="1"/>
      <dgm:spPr/>
      <dgm:t>
        <a:bodyPr/>
        <a:lstStyle/>
        <a:p>
          <a:r>
            <a:rPr lang="es-ES" sz="4000" b="1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r>
            <a:rPr lang="es-ES" sz="29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2900" dirty="0"/>
        </a:p>
      </dgm:t>
    </dgm:pt>
    <dgm:pt modelId="{FEA1310C-91FF-4D14-8578-D76FC7804DC9}" type="parTrans" cxnId="{07A408EF-8BD8-4143-A49A-898B3130C629}">
      <dgm:prSet/>
      <dgm:spPr/>
      <dgm:t>
        <a:bodyPr/>
        <a:lstStyle/>
        <a:p>
          <a:endParaRPr lang="es-ES"/>
        </a:p>
      </dgm:t>
    </dgm:pt>
    <dgm:pt modelId="{390B3CB4-7CF7-4E85-9674-A94BD1117E69}" type="sibTrans" cxnId="{07A408EF-8BD8-4143-A49A-898B3130C629}">
      <dgm:prSet/>
      <dgm:spPr/>
      <dgm:t>
        <a:bodyPr/>
        <a:lstStyle/>
        <a:p>
          <a:endParaRPr lang="es-ES"/>
        </a:p>
      </dgm:t>
    </dgm:pt>
    <dgm:pt modelId="{3D06B905-7E31-4EFE-9E30-46C03AF41ED8}">
      <dgm:prSet phldrT="[Texto]"/>
      <dgm:spPr/>
      <dgm:t>
        <a:bodyPr/>
        <a:lstStyle/>
        <a:p>
          <a:endParaRPr lang="es-ES" dirty="0"/>
        </a:p>
      </dgm:t>
    </dgm:pt>
    <dgm:pt modelId="{97C046A4-FD56-4C4C-808C-5C442C8CD986}" type="sibTrans" cxnId="{6865EF57-3EA4-4C52-AE86-3E20D2DAFE79}">
      <dgm:prSet/>
      <dgm:spPr/>
      <dgm:t>
        <a:bodyPr/>
        <a:lstStyle/>
        <a:p>
          <a:endParaRPr lang="es-ES"/>
        </a:p>
      </dgm:t>
    </dgm:pt>
    <dgm:pt modelId="{0F56182C-9171-4B19-89C7-6FBFB8E8655A}" type="parTrans" cxnId="{6865EF57-3EA4-4C52-AE86-3E20D2DAFE79}">
      <dgm:prSet/>
      <dgm:spPr/>
      <dgm:t>
        <a:bodyPr/>
        <a:lstStyle/>
        <a:p>
          <a:endParaRPr lang="es-ES"/>
        </a:p>
      </dgm:t>
    </dgm:pt>
    <dgm:pt modelId="{A7A9E9F4-E9BF-447D-A7F4-D818BC8BC04E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.</a:t>
          </a:r>
          <a:endParaRPr lang="es-ES" dirty="0">
            <a:solidFill>
              <a:schemeClr val="bg1"/>
            </a:solidFill>
          </a:endParaRPr>
        </a:p>
      </dgm:t>
    </dgm:pt>
    <dgm:pt modelId="{4837FB8F-0DC8-4C05-9017-944B5F7435C2}" type="sibTrans" cxnId="{62106212-7CE7-44F1-AE5F-E9B8CB7CB852}">
      <dgm:prSet/>
      <dgm:spPr/>
      <dgm:t>
        <a:bodyPr/>
        <a:lstStyle/>
        <a:p>
          <a:endParaRPr lang="es-ES"/>
        </a:p>
      </dgm:t>
    </dgm:pt>
    <dgm:pt modelId="{EC23C8FB-0DFD-4E7E-B9A2-D13F6A3AE4B4}" type="parTrans" cxnId="{62106212-7CE7-44F1-AE5F-E9B8CB7CB852}">
      <dgm:prSet/>
      <dgm:spPr/>
      <dgm:t>
        <a:bodyPr/>
        <a:lstStyle/>
        <a:p>
          <a:endParaRPr lang="es-ES"/>
        </a:p>
      </dgm:t>
    </dgm:pt>
    <dgm:pt modelId="{3BB8AD9A-4AB9-45B9-9D6D-38810BA63D75}">
      <dgm:prSet custT="1"/>
      <dgm:spPr/>
      <dgm:t>
        <a:bodyPr/>
        <a:lstStyle/>
        <a:p>
          <a:r>
            <a:rPr lang="es-E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Enfoque: </a:t>
          </a:r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Cuantitativo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1408D-CC51-4B7B-894B-8457833D1E04}" type="parTrans" cxnId="{949DBF3E-DD0F-490D-A876-FA1BF64E358C}">
      <dgm:prSet/>
      <dgm:spPr/>
      <dgm:t>
        <a:bodyPr/>
        <a:lstStyle/>
        <a:p>
          <a:endParaRPr lang="es-ES"/>
        </a:p>
      </dgm:t>
    </dgm:pt>
    <dgm:pt modelId="{AF2AE2E7-BDFA-4382-8A21-A55BD3E08403}" type="sibTrans" cxnId="{949DBF3E-DD0F-490D-A876-FA1BF64E358C}">
      <dgm:prSet/>
      <dgm:spPr/>
      <dgm:t>
        <a:bodyPr/>
        <a:lstStyle/>
        <a:p>
          <a:endParaRPr lang="es-ES"/>
        </a:p>
      </dgm:t>
    </dgm:pt>
    <dgm:pt modelId="{6E4318F7-99E9-4C55-B0C4-7E21E4C3E5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Tipo: </a:t>
          </a:r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Descriptivo, Prospec</a:t>
          </a:r>
        </a:p>
        <a:p>
          <a:pPr>
            <a:lnSpc>
              <a:spcPct val="100000"/>
            </a:lnSpc>
          </a:pPr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tivo y transversal</a:t>
          </a:r>
          <a:r>
            <a:rPr lang="es-ES" sz="2300" dirty="0" smtClean="0"/>
            <a:t>.</a:t>
          </a:r>
          <a:endParaRPr lang="es-ES" sz="2300" dirty="0"/>
        </a:p>
      </dgm:t>
    </dgm:pt>
    <dgm:pt modelId="{6E9B72E2-1D2C-4BBD-B737-43C183CC1A6E}" type="parTrans" cxnId="{C623DE04-D987-43AD-A079-BC0A8B62902D}">
      <dgm:prSet/>
      <dgm:spPr/>
      <dgm:t>
        <a:bodyPr/>
        <a:lstStyle/>
        <a:p>
          <a:endParaRPr lang="es-ES"/>
        </a:p>
      </dgm:t>
    </dgm:pt>
    <dgm:pt modelId="{FCF86230-3482-470A-BABD-F66DE2B7922C}" type="sibTrans" cxnId="{C623DE04-D987-43AD-A079-BC0A8B62902D}">
      <dgm:prSet/>
      <dgm:spPr/>
      <dgm:t>
        <a:bodyPr/>
        <a:lstStyle/>
        <a:p>
          <a:endParaRPr lang="es-ES"/>
        </a:p>
      </dgm:t>
    </dgm:pt>
    <dgm:pt modelId="{B97FA8DB-89D5-4AC5-B3BC-4FB818785CBA}">
      <dgm:prSet custT="1"/>
      <dgm:spPr/>
      <dgm:t>
        <a:bodyPr/>
        <a:lstStyle/>
        <a:p>
          <a:r>
            <a:rPr lang="es-E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Población: </a:t>
          </a:r>
          <a:r>
            <a:rPr lang="es-ES" sz="3200" b="0" dirty="0" smtClean="0">
              <a:latin typeface="Arial" panose="020B0604020202020204" pitchFamily="34" charset="0"/>
              <a:cs typeface="Arial" panose="020B0604020202020204" pitchFamily="34" charset="0"/>
            </a:rPr>
            <a:t>110 estudiantes del programa de enfermería.</a:t>
          </a:r>
          <a:endParaRPr lang="es-E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FC022-4081-4AE1-BF10-017987A68F8B}" type="parTrans" cxnId="{05CB7A6B-FE14-4DBD-A49D-71CBFD4CFC46}">
      <dgm:prSet/>
      <dgm:spPr/>
      <dgm:t>
        <a:bodyPr/>
        <a:lstStyle/>
        <a:p>
          <a:endParaRPr lang="es-ES"/>
        </a:p>
      </dgm:t>
    </dgm:pt>
    <dgm:pt modelId="{11197A90-CB01-4B06-98D0-FC4741CC9537}" type="sibTrans" cxnId="{05CB7A6B-FE14-4DBD-A49D-71CBFD4CFC46}">
      <dgm:prSet/>
      <dgm:spPr/>
      <dgm:t>
        <a:bodyPr/>
        <a:lstStyle/>
        <a:p>
          <a:endParaRPr lang="es-ES"/>
        </a:p>
      </dgm:t>
    </dgm:pt>
    <dgm:pt modelId="{D21EB79C-1814-4B14-B716-AE7758F50294}">
      <dgm:prSet custT="1"/>
      <dgm:spPr/>
      <dgm:t>
        <a:bodyPr/>
        <a:lstStyle/>
        <a:p>
          <a:r>
            <a:rPr lang="es-E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Muestra: </a:t>
          </a:r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19 estudian</a:t>
          </a:r>
        </a:p>
        <a:p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tes.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4E2B5-3D62-46AC-8540-33B592522680}" type="parTrans" cxnId="{DB053630-D4C0-4577-9392-7AC1E017FD6F}">
      <dgm:prSet/>
      <dgm:spPr/>
      <dgm:t>
        <a:bodyPr/>
        <a:lstStyle/>
        <a:p>
          <a:endParaRPr lang="es-ES"/>
        </a:p>
      </dgm:t>
    </dgm:pt>
    <dgm:pt modelId="{A93F3AF1-F89C-4E62-AF0B-67AA73A0B9E8}" type="sibTrans" cxnId="{DB053630-D4C0-4577-9392-7AC1E017FD6F}">
      <dgm:prSet/>
      <dgm:spPr/>
      <dgm:t>
        <a:bodyPr/>
        <a:lstStyle/>
        <a:p>
          <a:endParaRPr lang="es-ES"/>
        </a:p>
      </dgm:t>
    </dgm:pt>
    <dgm:pt modelId="{069057F7-30D8-45E9-857A-C5B0BA869DB4}">
      <dgm:prSet/>
      <dgm:spPr/>
      <dgm:t>
        <a:bodyPr/>
        <a:lstStyle/>
        <a:p>
          <a:endParaRPr lang="es-CO"/>
        </a:p>
      </dgm:t>
    </dgm:pt>
    <dgm:pt modelId="{05B0DD39-F054-4EFD-931B-D557DF67ABD9}" type="parTrans" cxnId="{AB450447-A2B8-4B40-9D6C-57F1C1291057}">
      <dgm:prSet/>
      <dgm:spPr/>
      <dgm:t>
        <a:bodyPr/>
        <a:lstStyle/>
        <a:p>
          <a:endParaRPr lang="es-ES"/>
        </a:p>
      </dgm:t>
    </dgm:pt>
    <dgm:pt modelId="{C35FF8C5-C929-48DF-BB1A-194C8DC7FA5E}" type="sibTrans" cxnId="{AB450447-A2B8-4B40-9D6C-57F1C1291057}">
      <dgm:prSet/>
      <dgm:spPr/>
      <dgm:t>
        <a:bodyPr/>
        <a:lstStyle/>
        <a:p>
          <a:endParaRPr lang="es-ES"/>
        </a:p>
      </dgm:t>
    </dgm:pt>
    <dgm:pt modelId="{0BB1D1F2-7AA9-4EB9-8649-C7C385875923}">
      <dgm:prSet/>
      <dgm:spPr/>
      <dgm:t>
        <a:bodyPr/>
        <a:lstStyle/>
        <a:p>
          <a:endParaRPr lang="es-CO"/>
        </a:p>
      </dgm:t>
    </dgm:pt>
    <dgm:pt modelId="{CA45ED2E-728D-43FC-B48E-2AC9D376C53E}" type="parTrans" cxnId="{8499F2C9-3282-4F16-8647-25741293F4CD}">
      <dgm:prSet/>
      <dgm:spPr/>
      <dgm:t>
        <a:bodyPr/>
        <a:lstStyle/>
        <a:p>
          <a:endParaRPr lang="es-ES"/>
        </a:p>
      </dgm:t>
    </dgm:pt>
    <dgm:pt modelId="{320AF407-7E3D-4134-9623-753F8A99F0E1}" type="sibTrans" cxnId="{8499F2C9-3282-4F16-8647-25741293F4CD}">
      <dgm:prSet/>
      <dgm:spPr/>
      <dgm:t>
        <a:bodyPr/>
        <a:lstStyle/>
        <a:p>
          <a:endParaRPr lang="es-ES"/>
        </a:p>
      </dgm:t>
    </dgm:pt>
    <dgm:pt modelId="{1486C4CE-7708-4AF1-BEE5-3A79936DA2B2}">
      <dgm:prSet/>
      <dgm:spPr/>
      <dgm:t>
        <a:bodyPr/>
        <a:lstStyle/>
        <a:p>
          <a:endParaRPr lang="es-CO"/>
        </a:p>
      </dgm:t>
    </dgm:pt>
    <dgm:pt modelId="{D4AD4828-2D06-4B21-B2DE-20FC5D33554E}" type="parTrans" cxnId="{497CC46B-A013-4EF9-AA7E-3BDC7BEED221}">
      <dgm:prSet/>
      <dgm:spPr/>
      <dgm:t>
        <a:bodyPr/>
        <a:lstStyle/>
        <a:p>
          <a:endParaRPr lang="es-ES"/>
        </a:p>
      </dgm:t>
    </dgm:pt>
    <dgm:pt modelId="{B80DC149-ACCD-4329-99D6-D4C1F675A3B3}" type="sibTrans" cxnId="{497CC46B-A013-4EF9-AA7E-3BDC7BEED221}">
      <dgm:prSet/>
      <dgm:spPr/>
      <dgm:t>
        <a:bodyPr/>
        <a:lstStyle/>
        <a:p>
          <a:endParaRPr lang="es-ES"/>
        </a:p>
      </dgm:t>
    </dgm:pt>
    <dgm:pt modelId="{0E33B18B-F789-40A7-8C9E-3BEC1592664B}">
      <dgm:prSet/>
      <dgm:spPr/>
      <dgm:t>
        <a:bodyPr/>
        <a:lstStyle/>
        <a:p>
          <a:endParaRPr lang="es-ES"/>
        </a:p>
      </dgm:t>
    </dgm:pt>
    <dgm:pt modelId="{DE154540-1526-4131-A815-F9C14027426E}" type="parTrans" cxnId="{CC6B54FD-86D2-49BE-AD45-075449F37F82}">
      <dgm:prSet/>
      <dgm:spPr/>
      <dgm:t>
        <a:bodyPr/>
        <a:lstStyle/>
        <a:p>
          <a:endParaRPr lang="es-ES"/>
        </a:p>
      </dgm:t>
    </dgm:pt>
    <dgm:pt modelId="{3C4E79BD-718B-47B8-8A12-2F7349B3FEB5}" type="sibTrans" cxnId="{CC6B54FD-86D2-49BE-AD45-075449F37F82}">
      <dgm:prSet/>
      <dgm:spPr/>
      <dgm:t>
        <a:bodyPr/>
        <a:lstStyle/>
        <a:p>
          <a:endParaRPr lang="es-ES"/>
        </a:p>
      </dgm:t>
    </dgm:pt>
    <dgm:pt modelId="{28AE4C6D-BFDB-45A5-A4B8-853F6C4D722D}" type="pres">
      <dgm:prSet presAssocID="{2DD0480D-98B7-4BA1-A6D8-85164F0550F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04224D4-4BCD-46E5-AA7D-AD5B277D90E9}" type="pres">
      <dgm:prSet presAssocID="{2DD0480D-98B7-4BA1-A6D8-85164F0550F3}" presName="arc1" presStyleLbl="node1" presStyleIdx="0" presStyleCnt="2"/>
      <dgm:spPr/>
    </dgm:pt>
    <dgm:pt modelId="{A88C0FB0-31F7-47B7-B915-57FB03375C3D}" type="pres">
      <dgm:prSet presAssocID="{2DD0480D-98B7-4BA1-A6D8-85164F0550F3}" presName="arc3" presStyleLbl="node1" presStyleIdx="1" presStyleCnt="2"/>
      <dgm:spPr/>
    </dgm:pt>
    <dgm:pt modelId="{9771AFF6-3CBD-476E-8444-91E4E6BB9201}" type="pres">
      <dgm:prSet presAssocID="{2DD0480D-98B7-4BA1-A6D8-85164F0550F3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B82158-E3A9-4E53-89FD-7D23960D501C}" type="pres">
      <dgm:prSet presAssocID="{2DD0480D-98B7-4BA1-A6D8-85164F0550F3}" presName="middleComposite" presStyleCnt="0"/>
      <dgm:spPr/>
    </dgm:pt>
    <dgm:pt modelId="{50E804EE-3CBA-4664-A668-2DCAEBD6A858}" type="pres">
      <dgm:prSet presAssocID="{3BB8AD9A-4AB9-45B9-9D6D-38810BA63D75}" presName="circ1" presStyleLbl="vennNode1" presStyleIdx="0" presStyleCnt="7"/>
      <dgm:spPr/>
      <dgm:t>
        <a:bodyPr/>
        <a:lstStyle/>
        <a:p>
          <a:endParaRPr lang="es-CO"/>
        </a:p>
      </dgm:t>
    </dgm:pt>
    <dgm:pt modelId="{55DBDFF8-8586-4538-80F6-9765EF9A8B27}" type="pres">
      <dgm:prSet presAssocID="{3BB8AD9A-4AB9-45B9-9D6D-38810BA63D75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0E11509E-8518-4853-A0C3-28493E66DB1B}" type="pres">
      <dgm:prSet presAssocID="{6E4318F7-99E9-4C55-B0C4-7E21E4C3E54F}" presName="circ2" presStyleLbl="vennNode1" presStyleIdx="1" presStyleCnt="7" custScaleX="117656"/>
      <dgm:spPr/>
      <dgm:t>
        <a:bodyPr/>
        <a:lstStyle/>
        <a:p>
          <a:endParaRPr lang="es-CO"/>
        </a:p>
      </dgm:t>
    </dgm:pt>
    <dgm:pt modelId="{9C1C0971-334C-4802-8516-B8C7DE44A74B}" type="pres">
      <dgm:prSet presAssocID="{6E4318F7-99E9-4C55-B0C4-7E21E4C3E54F}" presName="circ2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236CEE5-C166-4007-A4BD-E020D260CAD9}" type="pres">
      <dgm:prSet presAssocID="{B97FA8DB-89D5-4AC5-B3BC-4FB818785CBA}" presName="circ3" presStyleLbl="vennNode1" presStyleIdx="2" presStyleCnt="7" custLinFactNeighborX="-59441" custLinFactNeighborY="-43004"/>
      <dgm:spPr/>
      <dgm:t>
        <a:bodyPr/>
        <a:lstStyle/>
        <a:p>
          <a:endParaRPr lang="es-ES"/>
        </a:p>
      </dgm:t>
    </dgm:pt>
    <dgm:pt modelId="{8F8D29FB-6A7C-44A7-8957-523992EE35E4}" type="pres">
      <dgm:prSet presAssocID="{B97FA8DB-89D5-4AC5-B3BC-4FB818785CBA}" presName="circ3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580C514-4F04-4453-AD54-B15D4561DBF4}" type="pres">
      <dgm:prSet presAssocID="{D21EB79C-1814-4B14-B716-AE7758F50294}" presName="circ4" presStyleLbl="vennNode1" presStyleIdx="3" presStyleCnt="7" custAng="0" custScaleX="117498" custLinFactNeighborX="45616" custLinFactNeighborY="78877"/>
      <dgm:spPr/>
      <dgm:t>
        <a:bodyPr/>
        <a:lstStyle/>
        <a:p>
          <a:endParaRPr lang="es-ES"/>
        </a:p>
      </dgm:t>
    </dgm:pt>
    <dgm:pt modelId="{4585C0F0-2708-479D-A13F-9802CF9E13FC}" type="pres">
      <dgm:prSet presAssocID="{D21EB79C-1814-4B14-B716-AE7758F50294}" presName="circ4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B6625-3C62-443A-861B-FD5FAA3A53AF}" type="pres">
      <dgm:prSet presAssocID="{2DD0480D-98B7-4BA1-A6D8-85164F0550F3}" presName="leftComposite" presStyleCnt="0"/>
      <dgm:spPr/>
    </dgm:pt>
    <dgm:pt modelId="{8BD0A56C-128C-4B0D-AF07-4B01C6E663C2}" type="pres">
      <dgm:prSet presAssocID="{BCAF6B84-FC72-4080-8709-2123ED9B167F}" presName="childText1_1" presStyleLbl="vennNode1" presStyleIdx="4" presStyleCnt="7" custScaleX="142776" custLinFactNeighborX="198" custLinFactNeighborY="-271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C08CC37-DD4B-4F05-87A7-9A63E31D2BF4}" type="pres">
      <dgm:prSet presAssocID="{BCAF6B84-FC72-4080-8709-2123ED9B167F}" presName="ellipse1" presStyleLbl="vennNode1" presStyleIdx="5" presStyleCnt="7" custLinFactNeighborX="15897" custLinFactNeighborY="24981"/>
      <dgm:spPr/>
    </dgm:pt>
    <dgm:pt modelId="{CB911684-E965-4FF9-AE49-D89198EB5D1B}" type="pres">
      <dgm:prSet presAssocID="{BCAF6B84-FC72-4080-8709-2123ED9B167F}" presName="ellipse2" presStyleLbl="vennNode1" presStyleIdx="6" presStyleCnt="7" custLinFactX="-200000" custLinFactY="200000" custLinFactNeighborX="-294896" custLinFactNeighborY="263148"/>
      <dgm:spPr/>
    </dgm:pt>
    <dgm:pt modelId="{DE7A5FD4-92B2-436C-BEAF-A80274710C2F}" type="pres">
      <dgm:prSet presAssocID="{2DD0480D-98B7-4BA1-A6D8-85164F0550F3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450447-A2B8-4B40-9D6C-57F1C1291057}" srcId="{A7A9E9F4-E9BF-447D-A7F4-D818BC8BC04E}" destId="{069057F7-30D8-45E9-857A-C5B0BA869DB4}" srcOrd="4" destOrd="0" parTransId="{05B0DD39-F054-4EFD-931B-D557DF67ABD9}" sibTransId="{C35FF8C5-C929-48DF-BB1A-194C8DC7FA5E}"/>
    <dgm:cxn modelId="{8499F2C9-3282-4F16-8647-25741293F4CD}" srcId="{A7A9E9F4-E9BF-447D-A7F4-D818BC8BC04E}" destId="{0BB1D1F2-7AA9-4EB9-8649-C7C385875923}" srcOrd="5" destOrd="0" parTransId="{CA45ED2E-728D-43FC-B48E-2AC9D376C53E}" sibTransId="{320AF407-7E3D-4134-9623-753F8A99F0E1}"/>
    <dgm:cxn modelId="{62106212-7CE7-44F1-AE5F-E9B8CB7CB852}" srcId="{2DD0480D-98B7-4BA1-A6D8-85164F0550F3}" destId="{A7A9E9F4-E9BF-447D-A7F4-D818BC8BC04E}" srcOrd="1" destOrd="0" parTransId="{EC23C8FB-0DFD-4E7E-B9A2-D13F6A3AE4B4}" sibTransId="{4837FB8F-0DC8-4C05-9017-944B5F7435C2}"/>
    <dgm:cxn modelId="{F6352925-B638-49E4-A433-E801CD65403C}" type="presOf" srcId="{6E4318F7-99E9-4C55-B0C4-7E21E4C3E54F}" destId="{0E11509E-8518-4853-A0C3-28493E66DB1B}" srcOrd="0" destOrd="0" presId="urn:microsoft.com/office/officeart/2009/3/layout/PhasedProcess"/>
    <dgm:cxn modelId="{07A408EF-8BD8-4143-A49A-898B3130C629}" srcId="{3D06B905-7E31-4EFE-9E30-46C03AF41ED8}" destId="{BCAF6B84-FC72-4080-8709-2123ED9B167F}" srcOrd="0" destOrd="0" parTransId="{FEA1310C-91FF-4D14-8578-D76FC7804DC9}" sibTransId="{390B3CB4-7CF7-4E85-9674-A94BD1117E69}"/>
    <dgm:cxn modelId="{EF0B39B7-7E62-48CE-A97E-63411549C6EB}" type="presOf" srcId="{D21EB79C-1814-4B14-B716-AE7758F50294}" destId="{4585C0F0-2708-479D-A13F-9802CF9E13FC}" srcOrd="1" destOrd="0" presId="urn:microsoft.com/office/officeart/2009/3/layout/PhasedProcess"/>
    <dgm:cxn modelId="{C623DE04-D987-43AD-A079-BC0A8B62902D}" srcId="{A7A9E9F4-E9BF-447D-A7F4-D818BC8BC04E}" destId="{6E4318F7-99E9-4C55-B0C4-7E21E4C3E54F}" srcOrd="1" destOrd="0" parTransId="{6E9B72E2-1D2C-4BBD-B737-43C183CC1A6E}" sibTransId="{FCF86230-3482-470A-BABD-F66DE2B7922C}"/>
    <dgm:cxn modelId="{49E1898B-89D2-4844-9456-4581019518F0}" type="presOf" srcId="{BCAF6B84-FC72-4080-8709-2123ED9B167F}" destId="{8BD0A56C-128C-4B0D-AF07-4B01C6E663C2}" srcOrd="0" destOrd="0" presId="urn:microsoft.com/office/officeart/2009/3/layout/PhasedProcess"/>
    <dgm:cxn modelId="{EA5A665E-16C6-43C1-AB53-B374351D0606}" type="presOf" srcId="{3BB8AD9A-4AB9-45B9-9D6D-38810BA63D75}" destId="{50E804EE-3CBA-4664-A668-2DCAEBD6A858}" srcOrd="0" destOrd="0" presId="urn:microsoft.com/office/officeart/2009/3/layout/PhasedProcess"/>
    <dgm:cxn modelId="{497CC46B-A013-4EF9-AA7E-3BDC7BEED221}" srcId="{A7A9E9F4-E9BF-447D-A7F4-D818BC8BC04E}" destId="{1486C4CE-7708-4AF1-BEE5-3A79936DA2B2}" srcOrd="6" destOrd="0" parTransId="{D4AD4828-2D06-4B21-B2DE-20FC5D33554E}" sibTransId="{B80DC149-ACCD-4329-99D6-D4C1F675A3B3}"/>
    <dgm:cxn modelId="{DB053630-D4C0-4577-9392-7AC1E017FD6F}" srcId="{A7A9E9F4-E9BF-447D-A7F4-D818BC8BC04E}" destId="{D21EB79C-1814-4B14-B716-AE7758F50294}" srcOrd="3" destOrd="0" parTransId="{5DF4E2B5-3D62-46AC-8540-33B592522680}" sibTransId="{A93F3AF1-F89C-4E62-AF0B-67AA73A0B9E8}"/>
    <dgm:cxn modelId="{0C18E910-4D3D-4692-8B66-E9401D456AEE}" type="presOf" srcId="{3D06B905-7E31-4EFE-9E30-46C03AF41ED8}" destId="{DE7A5FD4-92B2-436C-BEAF-A80274710C2F}" srcOrd="0" destOrd="0" presId="urn:microsoft.com/office/officeart/2009/3/layout/PhasedProcess"/>
    <dgm:cxn modelId="{84789857-5B20-4DA9-BDEC-21598EA35326}" type="presOf" srcId="{3BB8AD9A-4AB9-45B9-9D6D-38810BA63D75}" destId="{55DBDFF8-8586-4538-80F6-9765EF9A8B27}" srcOrd="1" destOrd="0" presId="urn:microsoft.com/office/officeart/2009/3/layout/PhasedProcess"/>
    <dgm:cxn modelId="{949DBF3E-DD0F-490D-A876-FA1BF64E358C}" srcId="{A7A9E9F4-E9BF-447D-A7F4-D818BC8BC04E}" destId="{3BB8AD9A-4AB9-45B9-9D6D-38810BA63D75}" srcOrd="0" destOrd="0" parTransId="{D5E1408D-CC51-4B7B-894B-8457833D1E04}" sibTransId="{AF2AE2E7-BDFA-4382-8A21-A55BD3E08403}"/>
    <dgm:cxn modelId="{C5B442F2-B12B-4C2C-B859-102E1B11945D}" type="presOf" srcId="{A7A9E9F4-E9BF-447D-A7F4-D818BC8BC04E}" destId="{9771AFF6-3CBD-476E-8444-91E4E6BB9201}" srcOrd="0" destOrd="0" presId="urn:microsoft.com/office/officeart/2009/3/layout/PhasedProcess"/>
    <dgm:cxn modelId="{8B8B63B6-40C3-49DD-A1B1-A4AF58FF0A65}" type="presOf" srcId="{B97FA8DB-89D5-4AC5-B3BC-4FB818785CBA}" destId="{8F8D29FB-6A7C-44A7-8957-523992EE35E4}" srcOrd="1" destOrd="0" presId="urn:microsoft.com/office/officeart/2009/3/layout/PhasedProcess"/>
    <dgm:cxn modelId="{05CB7A6B-FE14-4DBD-A49D-71CBFD4CFC46}" srcId="{A7A9E9F4-E9BF-447D-A7F4-D818BC8BC04E}" destId="{B97FA8DB-89D5-4AC5-B3BC-4FB818785CBA}" srcOrd="2" destOrd="0" parTransId="{8D5FC022-4081-4AE1-BF10-017987A68F8B}" sibTransId="{11197A90-CB01-4B06-98D0-FC4741CC9537}"/>
    <dgm:cxn modelId="{BF4ACEDB-E1E4-4DF9-9B18-4D291CB46543}" type="presOf" srcId="{2DD0480D-98B7-4BA1-A6D8-85164F0550F3}" destId="{28AE4C6D-BFDB-45A5-A4B8-853F6C4D722D}" srcOrd="0" destOrd="0" presId="urn:microsoft.com/office/officeart/2009/3/layout/PhasedProcess"/>
    <dgm:cxn modelId="{1B22574C-EF39-4E61-8743-0D918968223C}" type="presOf" srcId="{6E4318F7-99E9-4C55-B0C4-7E21E4C3E54F}" destId="{9C1C0971-334C-4802-8516-B8C7DE44A74B}" srcOrd="1" destOrd="0" presId="urn:microsoft.com/office/officeart/2009/3/layout/PhasedProcess"/>
    <dgm:cxn modelId="{9E105EDD-AC11-4FFF-BD29-C82103B5EFCC}" type="presOf" srcId="{B97FA8DB-89D5-4AC5-B3BC-4FB818785CBA}" destId="{F236CEE5-C166-4007-A4BD-E020D260CAD9}" srcOrd="0" destOrd="0" presId="urn:microsoft.com/office/officeart/2009/3/layout/PhasedProcess"/>
    <dgm:cxn modelId="{6865EF57-3EA4-4C52-AE86-3E20D2DAFE79}" srcId="{2DD0480D-98B7-4BA1-A6D8-85164F0550F3}" destId="{3D06B905-7E31-4EFE-9E30-46C03AF41ED8}" srcOrd="0" destOrd="0" parTransId="{0F56182C-9171-4B19-89C7-6FBFB8E8655A}" sibTransId="{97C046A4-FD56-4C4C-808C-5C442C8CD986}"/>
    <dgm:cxn modelId="{C71D5F74-210F-46C8-BE3B-1A4F3DE7851C}" type="presOf" srcId="{D21EB79C-1814-4B14-B716-AE7758F50294}" destId="{0580C514-4F04-4453-AD54-B15D4561DBF4}" srcOrd="0" destOrd="0" presId="urn:microsoft.com/office/officeart/2009/3/layout/PhasedProcess"/>
    <dgm:cxn modelId="{CC6B54FD-86D2-49BE-AD45-075449F37F82}" srcId="{A7A9E9F4-E9BF-447D-A7F4-D818BC8BC04E}" destId="{0E33B18B-F789-40A7-8C9E-3BEC1592664B}" srcOrd="7" destOrd="0" parTransId="{DE154540-1526-4131-A815-F9C14027426E}" sibTransId="{3C4E79BD-718B-47B8-8A12-2F7349B3FEB5}"/>
    <dgm:cxn modelId="{244FB8F3-5121-4E58-B4FB-1B6F67335FB3}" type="presParOf" srcId="{28AE4C6D-BFDB-45A5-A4B8-853F6C4D722D}" destId="{504224D4-4BCD-46E5-AA7D-AD5B277D90E9}" srcOrd="0" destOrd="0" presId="urn:microsoft.com/office/officeart/2009/3/layout/PhasedProcess"/>
    <dgm:cxn modelId="{D1039FAD-DF2B-4E43-B571-0E0F9D164FD8}" type="presParOf" srcId="{28AE4C6D-BFDB-45A5-A4B8-853F6C4D722D}" destId="{A88C0FB0-31F7-47B7-B915-57FB03375C3D}" srcOrd="1" destOrd="0" presId="urn:microsoft.com/office/officeart/2009/3/layout/PhasedProcess"/>
    <dgm:cxn modelId="{EAF9E368-E811-4521-8816-F33FC3133842}" type="presParOf" srcId="{28AE4C6D-BFDB-45A5-A4B8-853F6C4D722D}" destId="{9771AFF6-3CBD-476E-8444-91E4E6BB9201}" srcOrd="2" destOrd="0" presId="urn:microsoft.com/office/officeart/2009/3/layout/PhasedProcess"/>
    <dgm:cxn modelId="{3ECB6E2B-F198-4701-91F1-349CE9C1E448}" type="presParOf" srcId="{28AE4C6D-BFDB-45A5-A4B8-853F6C4D722D}" destId="{94B82158-E3A9-4E53-89FD-7D23960D501C}" srcOrd="3" destOrd="0" presId="urn:microsoft.com/office/officeart/2009/3/layout/PhasedProcess"/>
    <dgm:cxn modelId="{E26F1DF4-E477-4571-8AB4-7DFE810BE009}" type="presParOf" srcId="{94B82158-E3A9-4E53-89FD-7D23960D501C}" destId="{50E804EE-3CBA-4664-A668-2DCAEBD6A858}" srcOrd="0" destOrd="0" presId="urn:microsoft.com/office/officeart/2009/3/layout/PhasedProcess"/>
    <dgm:cxn modelId="{6A3C976C-BBD9-4C8F-B26D-459938C5D16E}" type="presParOf" srcId="{94B82158-E3A9-4E53-89FD-7D23960D501C}" destId="{55DBDFF8-8586-4538-80F6-9765EF9A8B27}" srcOrd="1" destOrd="0" presId="urn:microsoft.com/office/officeart/2009/3/layout/PhasedProcess"/>
    <dgm:cxn modelId="{8D2E24EA-4284-4D28-95A8-FF913CCFFD52}" type="presParOf" srcId="{94B82158-E3A9-4E53-89FD-7D23960D501C}" destId="{0E11509E-8518-4853-A0C3-28493E66DB1B}" srcOrd="2" destOrd="0" presId="urn:microsoft.com/office/officeart/2009/3/layout/PhasedProcess"/>
    <dgm:cxn modelId="{55B2C6FC-0857-43DE-8956-1AF4766A5E13}" type="presParOf" srcId="{94B82158-E3A9-4E53-89FD-7D23960D501C}" destId="{9C1C0971-334C-4802-8516-B8C7DE44A74B}" srcOrd="3" destOrd="0" presId="urn:microsoft.com/office/officeart/2009/3/layout/PhasedProcess"/>
    <dgm:cxn modelId="{C0E13E09-35ED-4461-9374-C131B20C8C69}" type="presParOf" srcId="{94B82158-E3A9-4E53-89FD-7D23960D501C}" destId="{F236CEE5-C166-4007-A4BD-E020D260CAD9}" srcOrd="4" destOrd="0" presId="urn:microsoft.com/office/officeart/2009/3/layout/PhasedProcess"/>
    <dgm:cxn modelId="{91DE6E32-ABF4-420E-9755-C244D6381C27}" type="presParOf" srcId="{94B82158-E3A9-4E53-89FD-7D23960D501C}" destId="{8F8D29FB-6A7C-44A7-8957-523992EE35E4}" srcOrd="5" destOrd="0" presId="urn:microsoft.com/office/officeart/2009/3/layout/PhasedProcess"/>
    <dgm:cxn modelId="{9C1ED487-92E6-436F-B7C4-25F8AB9AD744}" type="presParOf" srcId="{94B82158-E3A9-4E53-89FD-7D23960D501C}" destId="{0580C514-4F04-4453-AD54-B15D4561DBF4}" srcOrd="6" destOrd="0" presId="urn:microsoft.com/office/officeart/2009/3/layout/PhasedProcess"/>
    <dgm:cxn modelId="{7F88DB64-569B-4463-90C0-0D18FC925D1B}" type="presParOf" srcId="{94B82158-E3A9-4E53-89FD-7D23960D501C}" destId="{4585C0F0-2708-479D-A13F-9802CF9E13FC}" srcOrd="7" destOrd="0" presId="urn:microsoft.com/office/officeart/2009/3/layout/PhasedProcess"/>
    <dgm:cxn modelId="{EE2D74B8-1FC0-4CAA-8DDF-2E4344A3C165}" type="presParOf" srcId="{28AE4C6D-BFDB-45A5-A4B8-853F6C4D722D}" destId="{9AAB6625-3C62-443A-861B-FD5FAA3A53AF}" srcOrd="4" destOrd="0" presId="urn:microsoft.com/office/officeart/2009/3/layout/PhasedProcess"/>
    <dgm:cxn modelId="{50E6DEBB-911D-4245-A315-74307725325D}" type="presParOf" srcId="{9AAB6625-3C62-443A-861B-FD5FAA3A53AF}" destId="{8BD0A56C-128C-4B0D-AF07-4B01C6E663C2}" srcOrd="0" destOrd="0" presId="urn:microsoft.com/office/officeart/2009/3/layout/PhasedProcess"/>
    <dgm:cxn modelId="{BE4B0B78-ED20-49AA-AD77-B73DFCB99E16}" type="presParOf" srcId="{9AAB6625-3C62-443A-861B-FD5FAA3A53AF}" destId="{6C08CC37-DD4B-4F05-87A7-9A63E31D2BF4}" srcOrd="1" destOrd="0" presId="urn:microsoft.com/office/officeart/2009/3/layout/PhasedProcess"/>
    <dgm:cxn modelId="{AC5AF7B1-1203-4EE5-B942-C2844A5A661E}" type="presParOf" srcId="{9AAB6625-3C62-443A-861B-FD5FAA3A53AF}" destId="{CB911684-E965-4FF9-AE49-D89198EB5D1B}" srcOrd="2" destOrd="0" presId="urn:microsoft.com/office/officeart/2009/3/layout/PhasedProcess"/>
    <dgm:cxn modelId="{41B65B6B-9C55-4B2B-87EC-B08C52434C72}" type="presParOf" srcId="{28AE4C6D-BFDB-45A5-A4B8-853F6C4D722D}" destId="{DE7A5FD4-92B2-436C-BEAF-A80274710C2F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70931-428D-4BB9-B71B-157C49BCC1B3}">
      <dsp:nvSpPr>
        <dsp:cNvPr id="0" name=""/>
        <dsp:cNvSpPr/>
      </dsp:nvSpPr>
      <dsp:spPr>
        <a:xfrm>
          <a:off x="4154790" y="2501024"/>
          <a:ext cx="5490665" cy="39261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Tecnologías de Información y la Comunicación (TIC), acelerador de cambio. median el trabajo colaborativo.</a:t>
          </a:r>
          <a:r>
            <a:rPr lang="es-CO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3200" kern="1200" dirty="0" smtClean="0"/>
            <a:t>(UNESCO-2009) </a:t>
          </a: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6450" y="2692684"/>
        <a:ext cx="5107345" cy="3542850"/>
      </dsp:txXfrm>
    </dsp:sp>
    <dsp:sp modelId="{A634F303-20C5-4809-9C2A-D4C2E451F0C7}">
      <dsp:nvSpPr>
        <dsp:cNvPr id="0" name=""/>
        <dsp:cNvSpPr/>
      </dsp:nvSpPr>
      <dsp:spPr>
        <a:xfrm rot="16167434">
          <a:off x="6390161" y="2014292"/>
          <a:ext cx="9735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3507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48508-0B46-4D15-A23B-9D9ABCF9EA44}">
      <dsp:nvSpPr>
        <dsp:cNvPr id="0" name=""/>
        <dsp:cNvSpPr/>
      </dsp:nvSpPr>
      <dsp:spPr>
        <a:xfrm>
          <a:off x="4274501" y="507448"/>
          <a:ext cx="5185942" cy="1020112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2500" kern="1200" dirty="0" smtClean="0"/>
            <a:t> </a:t>
          </a:r>
          <a:endParaRPr lang="es-ES" sz="2500" kern="1200" dirty="0"/>
        </a:p>
      </dsp:txBody>
      <dsp:txXfrm>
        <a:off x="4324299" y="557246"/>
        <a:ext cx="5086346" cy="920516"/>
      </dsp:txXfrm>
    </dsp:sp>
    <dsp:sp modelId="{0F9681AA-C8C3-4CA2-BB29-B14E117D8099}">
      <dsp:nvSpPr>
        <dsp:cNvPr id="0" name=""/>
        <dsp:cNvSpPr/>
      </dsp:nvSpPr>
      <dsp:spPr>
        <a:xfrm rot="2857708">
          <a:off x="8445435" y="6983316"/>
          <a:ext cx="1505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548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417A7-84A8-4D03-9B71-B723A65C2C02}">
      <dsp:nvSpPr>
        <dsp:cNvPr id="0" name=""/>
        <dsp:cNvSpPr/>
      </dsp:nvSpPr>
      <dsp:spPr>
        <a:xfrm>
          <a:off x="9037225" y="7539436"/>
          <a:ext cx="5157160" cy="4188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presenta un afán por adecuar a la educación a los cambios que vive la sociedad en el conocimiento, la tecnología, la información, las tendencias de medios virtuales.</a:t>
          </a: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41682" y="7743893"/>
        <a:ext cx="4748246" cy="3779404"/>
      </dsp:txXfrm>
    </dsp:sp>
    <dsp:sp modelId="{CBE2C9F6-E27A-41C9-9BF3-7D5E701633A8}">
      <dsp:nvSpPr>
        <dsp:cNvPr id="0" name=""/>
        <dsp:cNvSpPr/>
      </dsp:nvSpPr>
      <dsp:spPr>
        <a:xfrm rot="8184573">
          <a:off x="3113390" y="7116820"/>
          <a:ext cx="20003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0365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8CF5A-3A8C-4BFE-A474-FF7AD9E9AC81}">
      <dsp:nvSpPr>
        <dsp:cNvPr id="0" name=""/>
        <dsp:cNvSpPr/>
      </dsp:nvSpPr>
      <dsp:spPr>
        <a:xfrm>
          <a:off x="0" y="7683943"/>
          <a:ext cx="3389153" cy="34713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smtClean="0">
              <a:latin typeface="Arial" panose="020B0604020202020204" pitchFamily="34" charset="0"/>
              <a:cs typeface="Arial" panose="020B0604020202020204" pitchFamily="34" charset="0"/>
            </a:rPr>
            <a:t>Fomenta la accesibilidad y aumenta el desempeño laboral a futuro.</a:t>
          </a:r>
          <a:endParaRPr lang="es-E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445" y="7849388"/>
        <a:ext cx="3058263" cy="3140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224D4-4BCD-46E5-AA7D-AD5B277D90E9}">
      <dsp:nvSpPr>
        <dsp:cNvPr id="0" name=""/>
        <dsp:cNvSpPr/>
      </dsp:nvSpPr>
      <dsp:spPr>
        <a:xfrm rot="5400000">
          <a:off x="-385" y="703902"/>
          <a:ext cx="10324855" cy="1032408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C0FB0-31F7-47B7-B915-57FB03375C3D}">
      <dsp:nvSpPr>
        <dsp:cNvPr id="0" name=""/>
        <dsp:cNvSpPr/>
      </dsp:nvSpPr>
      <dsp:spPr>
        <a:xfrm rot="16200000">
          <a:off x="10625375" y="703902"/>
          <a:ext cx="10324855" cy="1032408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AFF6-3CBD-476E-8444-91E4E6BB9201}">
      <dsp:nvSpPr>
        <dsp:cNvPr id="0" name=""/>
        <dsp:cNvSpPr/>
      </dsp:nvSpPr>
      <dsp:spPr>
        <a:xfrm>
          <a:off x="11847137" y="9672248"/>
          <a:ext cx="7839431" cy="20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chemeClr val="bg1"/>
              </a:solidFill>
            </a:rPr>
            <a:t>.</a:t>
          </a:r>
          <a:endParaRPr lang="es-ES" sz="6500" kern="1200" dirty="0">
            <a:solidFill>
              <a:schemeClr val="bg1"/>
            </a:solidFill>
          </a:endParaRPr>
        </a:p>
      </dsp:txBody>
      <dsp:txXfrm>
        <a:off x="11847137" y="9672248"/>
        <a:ext cx="7839431" cy="2065633"/>
      </dsp:txXfrm>
    </dsp:sp>
    <dsp:sp modelId="{50E804EE-3CBA-4664-A668-2DCAEBD6A858}">
      <dsp:nvSpPr>
        <dsp:cNvPr id="0" name=""/>
        <dsp:cNvSpPr/>
      </dsp:nvSpPr>
      <dsp:spPr>
        <a:xfrm>
          <a:off x="13815718" y="2126581"/>
          <a:ext cx="3691949" cy="36919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Enfoque: </a:t>
          </a: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Cuantitativo</a:t>
          </a: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41712" y="2623574"/>
        <a:ext cx="2839960" cy="1171483"/>
      </dsp:txXfrm>
    </dsp:sp>
    <dsp:sp modelId="{0E11509E-8518-4853-A0C3-28493E66DB1B}">
      <dsp:nvSpPr>
        <dsp:cNvPr id="0" name=""/>
        <dsp:cNvSpPr/>
      </dsp:nvSpPr>
      <dsp:spPr>
        <a:xfrm>
          <a:off x="15122770" y="3759559"/>
          <a:ext cx="4343799" cy="3691949"/>
        </a:xfrm>
        <a:prstGeom prst="ellipse">
          <a:avLst/>
        </a:prstGeom>
        <a:solidFill>
          <a:schemeClr val="accent4">
            <a:alpha val="50000"/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Tipo: </a:t>
          </a: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Descriptivo, Prospec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tivo y transversal</a:t>
          </a:r>
          <a:r>
            <a:rPr lang="es-ES" sz="2300" kern="1200" dirty="0" smtClean="0"/>
            <a:t>.</a:t>
          </a:r>
          <a:endParaRPr lang="es-ES" sz="2300" kern="1200" dirty="0"/>
        </a:p>
      </dsp:txBody>
      <dsp:txXfrm>
        <a:off x="17461740" y="4185553"/>
        <a:ext cx="1670692" cy="2839960"/>
      </dsp:txXfrm>
    </dsp:sp>
    <dsp:sp modelId="{F236CEE5-C166-4007-A4BD-E020D260CAD9}">
      <dsp:nvSpPr>
        <dsp:cNvPr id="0" name=""/>
        <dsp:cNvSpPr/>
      </dsp:nvSpPr>
      <dsp:spPr>
        <a:xfrm>
          <a:off x="11621187" y="3804850"/>
          <a:ext cx="3691949" cy="3691949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Población: </a:t>
          </a:r>
          <a:r>
            <a:rPr lang="es-ES" sz="3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110 estudiantes del programa de enfermería.</a:t>
          </a:r>
          <a:endParaRPr lang="es-E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47181" y="5828322"/>
        <a:ext cx="2839960" cy="1171483"/>
      </dsp:txXfrm>
    </dsp:sp>
    <dsp:sp modelId="{0580C514-4F04-4453-AD54-B15D4561DBF4}">
      <dsp:nvSpPr>
        <dsp:cNvPr id="0" name=""/>
        <dsp:cNvSpPr/>
      </dsp:nvSpPr>
      <dsp:spPr>
        <a:xfrm>
          <a:off x="13543852" y="6671657"/>
          <a:ext cx="4337966" cy="3691949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Muestra: </a:t>
          </a: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19 estudian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tes.</a:t>
          </a: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77541" y="7097652"/>
        <a:ext cx="1668448" cy="2839960"/>
      </dsp:txXfrm>
    </dsp:sp>
    <dsp:sp modelId="{8BD0A56C-128C-4B0D-AF07-4B01C6E663C2}">
      <dsp:nvSpPr>
        <dsp:cNvPr id="0" name=""/>
        <dsp:cNvSpPr/>
      </dsp:nvSpPr>
      <dsp:spPr>
        <a:xfrm>
          <a:off x="2684444" y="2927922"/>
          <a:ext cx="5975680" cy="4184992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r>
            <a:rPr lang="es-ES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2900" kern="1200" dirty="0"/>
        </a:p>
      </dsp:txBody>
      <dsp:txXfrm>
        <a:off x="3559562" y="3540800"/>
        <a:ext cx="4225444" cy="2959236"/>
      </dsp:txXfrm>
    </dsp:sp>
    <dsp:sp modelId="{6C08CC37-DD4B-4F05-87A7-9A63E31D2BF4}">
      <dsp:nvSpPr>
        <dsp:cNvPr id="0" name=""/>
        <dsp:cNvSpPr/>
      </dsp:nvSpPr>
      <dsp:spPr>
        <a:xfrm>
          <a:off x="2354426" y="7053887"/>
          <a:ext cx="2055249" cy="2055006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911684-E965-4FF9-AE49-D89198EB5D1B}">
      <dsp:nvSpPr>
        <dsp:cNvPr id="0" name=""/>
        <dsp:cNvSpPr/>
      </dsp:nvSpPr>
      <dsp:spPr>
        <a:xfrm>
          <a:off x="2070553" y="9523937"/>
          <a:ext cx="1195503" cy="1195791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7A5FD4-92B2-436C-BEAF-A80274710C2F}">
      <dsp:nvSpPr>
        <dsp:cNvPr id="0" name=""/>
        <dsp:cNvSpPr/>
      </dsp:nvSpPr>
      <dsp:spPr>
        <a:xfrm>
          <a:off x="1939955" y="9672248"/>
          <a:ext cx="7839431" cy="206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939955" y="9672248"/>
        <a:ext cx="7839431" cy="206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187800"/>
            <a:ext cx="27539395" cy="1529058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3068052"/>
            <a:ext cx="24299466" cy="106037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4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0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38321"/>
            <a:ext cx="6986096" cy="372199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38321"/>
            <a:ext cx="20553298" cy="372199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96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949457"/>
            <a:ext cx="27944386" cy="18269403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9391695"/>
            <a:ext cx="27944386" cy="960744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8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691607"/>
            <a:ext cx="13769697" cy="2786669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691607"/>
            <a:ext cx="13769697" cy="2786669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45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38331"/>
            <a:ext cx="27944386" cy="8489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766448"/>
            <a:ext cx="13706415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6042918"/>
            <a:ext cx="13706415" cy="235967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766448"/>
            <a:ext cx="13773917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6042918"/>
            <a:ext cx="13773917" cy="235967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65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8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6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323644"/>
            <a:ext cx="16402140" cy="3121150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9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323644"/>
            <a:ext cx="16402140" cy="3121150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04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38331"/>
            <a:ext cx="27944386" cy="84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691607"/>
            <a:ext cx="27944386" cy="2786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3AC3-8D95-46AD-A58B-D19ABEA1D8B5}" type="datetimeFigureOut">
              <a:rPr lang="es-CO" smtClean="0"/>
              <a:t>23/10/2020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707135"/>
            <a:ext cx="1093476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5BF8-6208-414B-8783-24B4BB6C51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vacdyfoley.jimdofree.com/" TargetMode="Externa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13432" y="6207439"/>
            <a:ext cx="198624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TECNOLÓGICA DIDÁCTICA PARA EL APRENDIZAJE DEL SONDAJE VESICAL EN ESTUDIANTES DE ENFERMERÍA</a:t>
            </a:r>
            <a:endParaRPr lang="es-ES" sz="6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21074804">
            <a:off x="1945816" y="4938035"/>
            <a:ext cx="11582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</a:p>
          <a:p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Simón Bolívar-Barranquilla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978412" y="9559845"/>
            <a:ext cx="895149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4000" i="1" dirty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  <a:p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-Semillero Elite. Cesar </a:t>
            </a: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Orlando Mejía </a:t>
            </a: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Terán</a:t>
            </a:r>
          </a:p>
          <a:p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-PhD</a:t>
            </a: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. Edna Elizabeth </a:t>
            </a: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Aldana-Rivera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344" y="2963651"/>
            <a:ext cx="3564714" cy="218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704101178"/>
              </p:ext>
            </p:extLst>
          </p:nvPr>
        </p:nvGraphicFramePr>
        <p:xfrm>
          <a:off x="896938" y="9583964"/>
          <a:ext cx="14618948" cy="1172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ángulo 32"/>
          <p:cNvSpPr/>
          <p:nvPr/>
        </p:nvSpPr>
        <p:spPr>
          <a:xfrm>
            <a:off x="23062786" y="9561350"/>
            <a:ext cx="8951495" cy="1692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CO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Línea temática:</a:t>
            </a:r>
            <a:endParaRPr lang="es-CO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-Tecnologías para el aprendizaje y el conocimiento.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21178732" y="17854861"/>
            <a:ext cx="5185942" cy="1742974"/>
            <a:chOff x="4274501" y="507448"/>
            <a:chExt cx="5185942" cy="102011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6" name="Rectángulo redondeado 35"/>
            <p:cNvSpPr/>
            <p:nvPr/>
          </p:nvSpPr>
          <p:spPr>
            <a:xfrm>
              <a:off x="4274501" y="507448"/>
              <a:ext cx="5185942" cy="102011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4324299" y="557246"/>
              <a:ext cx="5086346" cy="92051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ESPECIFICOS </a:t>
              </a:r>
              <a:r>
                <a:rPr lang="es-ES" sz="4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kern="1200" dirty="0" smtClean="0"/>
                <a:t> </a:t>
              </a:r>
              <a:endParaRPr lang="es-ES" sz="4000" kern="1200" dirty="0"/>
            </a:p>
          </p:txBody>
        </p:sp>
      </p:grpSp>
      <p:cxnSp>
        <p:nvCxnSpPr>
          <p:cNvPr id="32" name="Conector recto 31"/>
          <p:cNvCxnSpPr>
            <a:stCxn id="41" idx="1"/>
            <a:endCxn id="48" idx="3"/>
          </p:cNvCxnSpPr>
          <p:nvPr/>
        </p:nvCxnSpPr>
        <p:spPr>
          <a:xfrm flipH="1">
            <a:off x="19909853" y="14315041"/>
            <a:ext cx="640087" cy="22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/>
          <p:cNvGrpSpPr/>
          <p:nvPr/>
        </p:nvGrpSpPr>
        <p:grpSpPr>
          <a:xfrm>
            <a:off x="20549940" y="12579353"/>
            <a:ext cx="6112041" cy="3471375"/>
            <a:chOff x="0" y="7683943"/>
            <a:chExt cx="3389153" cy="34713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1" name="Rectángulo redondeado 40"/>
            <p:cNvSpPr/>
            <p:nvPr/>
          </p:nvSpPr>
          <p:spPr>
            <a:xfrm>
              <a:off x="0" y="7683943"/>
              <a:ext cx="3389153" cy="3471375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uadroTexto 41"/>
            <p:cNvSpPr txBox="1"/>
            <p:nvPr/>
          </p:nvSpPr>
          <p:spPr>
            <a:xfrm>
              <a:off x="165445" y="7849388"/>
              <a:ext cx="3058263" cy="3140485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algn="ctr"/>
              <a:r>
                <a:rPr lang="es-ES" sz="3600" dirty="0">
                  <a:latin typeface="Arial" panose="020B0604020202020204" pitchFamily="34" charset="0"/>
                  <a:cs typeface="Arial" panose="020B0604020202020204" pitchFamily="34" charset="0"/>
                </a:rPr>
                <a:t>Diseñar una herramienta tecnológica didáctica para el aprendizaje del sondaje vesical en estudiantes de enfermería.</a:t>
              </a:r>
            </a:p>
          </p:txBody>
        </p:sp>
      </p:grpSp>
      <p:cxnSp>
        <p:nvCxnSpPr>
          <p:cNvPr id="44" name="Conector recto 43"/>
          <p:cNvCxnSpPr>
            <a:stCxn id="37" idx="1"/>
            <a:endCxn id="46" idx="3"/>
          </p:cNvCxnSpPr>
          <p:nvPr/>
        </p:nvCxnSpPr>
        <p:spPr>
          <a:xfrm flipH="1" flipV="1">
            <a:off x="20282187" y="18708622"/>
            <a:ext cx="946343" cy="1772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16262407" y="16716132"/>
            <a:ext cx="4019780" cy="3984980"/>
            <a:chOff x="0" y="7683943"/>
            <a:chExt cx="3389153" cy="34713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6" name="Rectángulo redondeado 45"/>
            <p:cNvSpPr/>
            <p:nvPr/>
          </p:nvSpPr>
          <p:spPr>
            <a:xfrm>
              <a:off x="0" y="7683943"/>
              <a:ext cx="3389153" cy="3471375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CuadroTexto 46"/>
            <p:cNvSpPr txBox="1"/>
            <p:nvPr/>
          </p:nvSpPr>
          <p:spPr>
            <a:xfrm>
              <a:off x="165445" y="7849388"/>
              <a:ext cx="3058263" cy="314048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algn="just"/>
              <a:r>
                <a:rPr lang="es-ES" sz="3600" dirty="0">
                  <a:latin typeface="Arial" panose="020B0604020202020204" pitchFamily="34" charset="0"/>
                  <a:cs typeface="Arial" panose="020B0604020202020204" pitchFamily="34" charset="0"/>
                </a:rPr>
                <a:t>Disponer la herramienta tecnológica en una plataforma de una página web.</a:t>
              </a:r>
            </a:p>
          </p:txBody>
        </p:sp>
      </p:grpSp>
      <p:cxnSp>
        <p:nvCxnSpPr>
          <p:cNvPr id="58" name="Conector recto 57"/>
          <p:cNvCxnSpPr>
            <a:stCxn id="37" idx="2"/>
            <a:endCxn id="62" idx="0"/>
          </p:cNvCxnSpPr>
          <p:nvPr/>
        </p:nvCxnSpPr>
        <p:spPr>
          <a:xfrm>
            <a:off x="23771703" y="19512749"/>
            <a:ext cx="26762" cy="2118112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o 60"/>
          <p:cNvGrpSpPr/>
          <p:nvPr/>
        </p:nvGrpSpPr>
        <p:grpSpPr>
          <a:xfrm>
            <a:off x="21127452" y="21630861"/>
            <a:ext cx="5342025" cy="5052043"/>
            <a:chOff x="0" y="7683943"/>
            <a:chExt cx="3389153" cy="34713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2" name="Rectángulo redondeado 61"/>
            <p:cNvSpPr/>
            <p:nvPr/>
          </p:nvSpPr>
          <p:spPr>
            <a:xfrm>
              <a:off x="0" y="7683943"/>
              <a:ext cx="3389153" cy="3471375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CuadroTexto 62"/>
            <p:cNvSpPr txBox="1"/>
            <p:nvPr/>
          </p:nvSpPr>
          <p:spPr>
            <a:xfrm>
              <a:off x="165445" y="7849388"/>
              <a:ext cx="3058263" cy="314048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algn="just"/>
              <a:r>
                <a:rPr lang="es-ES" sz="3600" dirty="0">
                  <a:latin typeface="Arial" panose="020B0604020202020204" pitchFamily="34" charset="0"/>
                  <a:cs typeface="Arial" panose="020B0604020202020204" pitchFamily="34" charset="0"/>
                </a:rPr>
                <a:t>Esbozar un personaje que presente el conocimiento sobre sondaje vesical</a:t>
              </a:r>
              <a:r>
                <a:rPr lang="es-E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Plasmar conocimientos y aplicar instrumento de evaluación.</a:t>
              </a:r>
              <a:endParaRPr lang="es-E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7" name="Conector recto 66"/>
          <p:cNvCxnSpPr>
            <a:stCxn id="37" idx="3"/>
            <a:endCxn id="59" idx="1"/>
          </p:cNvCxnSpPr>
          <p:nvPr/>
        </p:nvCxnSpPr>
        <p:spPr>
          <a:xfrm>
            <a:off x="26314876" y="18726348"/>
            <a:ext cx="809427" cy="891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705844656"/>
              </p:ext>
            </p:extLst>
          </p:nvPr>
        </p:nvGraphicFramePr>
        <p:xfrm>
          <a:off x="-1567151" y="20413210"/>
          <a:ext cx="20949845" cy="1244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7" name="Grupo 56"/>
          <p:cNvGrpSpPr/>
          <p:nvPr/>
        </p:nvGrpSpPr>
        <p:grpSpPr>
          <a:xfrm>
            <a:off x="27124303" y="16291369"/>
            <a:ext cx="4889978" cy="4887790"/>
            <a:chOff x="0" y="7683943"/>
            <a:chExt cx="3389153" cy="34713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9" name="Rectángulo redondeado 58"/>
            <p:cNvSpPr/>
            <p:nvPr/>
          </p:nvSpPr>
          <p:spPr>
            <a:xfrm>
              <a:off x="0" y="7683943"/>
              <a:ext cx="3389153" cy="3471375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CuadroTexto 59"/>
            <p:cNvSpPr txBox="1"/>
            <p:nvPr/>
          </p:nvSpPr>
          <p:spPr>
            <a:xfrm>
              <a:off x="165445" y="7849388"/>
              <a:ext cx="3058263" cy="314048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algn="just"/>
              <a:r>
                <a:rPr lang="es-E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Configurar </a:t>
              </a:r>
              <a:r>
                <a:rPr lang="es-ES" sz="3600" dirty="0">
                  <a:latin typeface="Arial" panose="020B0604020202020204" pitchFamily="34" charset="0"/>
                  <a:cs typeface="Arial" panose="020B0604020202020204" pitchFamily="34" charset="0"/>
                </a:rPr>
                <a:t>los elementos constitutivos que conforman la herramienta tecnológica didáctica de sondaje </a:t>
              </a:r>
              <a:r>
                <a:rPr lang="es-E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vesical.</a:t>
              </a:r>
              <a:endParaRPr lang="es-E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21128934" y="27825847"/>
            <a:ext cx="5185942" cy="1020112"/>
            <a:chOff x="4274501" y="507448"/>
            <a:chExt cx="5185942" cy="102011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2" name="Rectángulo redondeado 71"/>
            <p:cNvSpPr/>
            <p:nvPr/>
          </p:nvSpPr>
          <p:spPr>
            <a:xfrm>
              <a:off x="4274501" y="507448"/>
              <a:ext cx="5185942" cy="102011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CuadroTexto 72"/>
            <p:cNvSpPr txBox="1"/>
            <p:nvPr/>
          </p:nvSpPr>
          <p:spPr>
            <a:xfrm>
              <a:off x="4324299" y="557246"/>
              <a:ext cx="5086346" cy="92051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CONCLUSIÓN </a:t>
              </a:r>
              <a:r>
                <a:rPr lang="es-ES" sz="4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kern="1200" dirty="0" smtClean="0"/>
                <a:t> </a:t>
              </a:r>
              <a:endParaRPr lang="es-ES" sz="4000" kern="1200" dirty="0"/>
            </a:p>
          </p:txBody>
        </p:sp>
      </p:grpSp>
      <p:cxnSp>
        <p:nvCxnSpPr>
          <p:cNvPr id="74" name="Conector recto 73"/>
          <p:cNvCxnSpPr>
            <a:endCxn id="64" idx="1"/>
          </p:cNvCxnSpPr>
          <p:nvPr/>
        </p:nvCxnSpPr>
        <p:spPr>
          <a:xfrm>
            <a:off x="23798464" y="28796161"/>
            <a:ext cx="3376463" cy="43964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 flipH="1">
            <a:off x="19713047" y="28796161"/>
            <a:ext cx="4085419" cy="431713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o 83"/>
          <p:cNvGrpSpPr/>
          <p:nvPr/>
        </p:nvGrpSpPr>
        <p:grpSpPr>
          <a:xfrm>
            <a:off x="5527129" y="31367896"/>
            <a:ext cx="5185942" cy="1367576"/>
            <a:chOff x="4274501" y="404690"/>
            <a:chExt cx="5185942" cy="112287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5" name="Rectángulo redondeado 84"/>
            <p:cNvSpPr/>
            <p:nvPr/>
          </p:nvSpPr>
          <p:spPr>
            <a:xfrm>
              <a:off x="4274501" y="507448"/>
              <a:ext cx="5185942" cy="102011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CuadroTexto 85"/>
            <p:cNvSpPr txBox="1"/>
            <p:nvPr/>
          </p:nvSpPr>
          <p:spPr>
            <a:xfrm>
              <a:off x="4324299" y="404690"/>
              <a:ext cx="5086346" cy="107307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REFERENCIAS BIBLIOGRÁFICAS </a:t>
              </a:r>
              <a:r>
                <a:rPr lang="es-ES" sz="4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kern="1200" dirty="0" smtClean="0"/>
                <a:t> </a:t>
              </a:r>
              <a:endParaRPr lang="es-ES" sz="4000" kern="1200" dirty="0"/>
            </a:p>
          </p:txBody>
        </p:sp>
      </p:grpSp>
      <p:sp>
        <p:nvSpPr>
          <p:cNvPr id="87" name="Rectángulo 86"/>
          <p:cNvSpPr/>
          <p:nvPr/>
        </p:nvSpPr>
        <p:spPr>
          <a:xfrm>
            <a:off x="596578" y="33153055"/>
            <a:ext cx="15479854" cy="6819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P.Castellanos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(diciembre de 2015). ¿Son las TIC, realmente una herramienta valiosa para fomentar la calidad de la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educacion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02.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Bogota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Colombia. Recuperado el mayo de 2018, de http</a:t>
            </a:r>
            <a:r>
              <a:rPr lang="es-E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s-E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unesdoc.unesco.org/images/0024/002449/244952S.pdf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Aldana-Rivera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Edna; Tafur-Castillo, Janery; Gil Osorio, Ivon y Suárez Seijo, Cristina. (2019). Perspectiva del docente inspirador como fuente de emprendimiento en la educación: una visión ética. En: Córdoba Meriño Víctor (Editor). Gestión del conocimiento perspectiva multidisciplinaria. (pp. 209-226). Décimo Primer Volumen. Colección Unión Global.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Aldana-Rivera, Edna; Tafur-Castillo, Janery; Gil, Ivon y Mejía, César. (2019). Práctica pedagógica de emprendimiento en docentes de educación superior en Institución Educativa Universitaria de Barranquilla. Revista AVFT, 38(2), 9-18. Recuperado de http://www.revistaavft.com/images/revistas/2019/avft_2_2019/2practica_pedagogica_em prendimiento.pdf</a:t>
            </a:r>
          </a:p>
          <a:p>
            <a:pPr algn="just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Álvarez Rivera, Á., Rico Fontalvo, H., Altamiranda Echeverri, L., &amp; Pérez Vásquez, M. A. (10 de 12 de 2018). </a:t>
            </a:r>
          </a:p>
        </p:txBody>
      </p:sp>
      <p:pic>
        <p:nvPicPr>
          <p:cNvPr id="88" name="Imagen 8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992684" y="29919460"/>
            <a:ext cx="7697972" cy="6664683"/>
          </a:xfrm>
          <a:prstGeom prst="ellipse">
            <a:avLst/>
          </a:prstGeom>
          <a:ln w="63500" cap="rnd">
            <a:solidFill>
              <a:srgbClr val="00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3" name="Grupo 42"/>
          <p:cNvGrpSpPr/>
          <p:nvPr/>
        </p:nvGrpSpPr>
        <p:grpSpPr>
          <a:xfrm>
            <a:off x="14723911" y="13722217"/>
            <a:ext cx="5185942" cy="1190179"/>
            <a:chOff x="4274501" y="507448"/>
            <a:chExt cx="5185942" cy="102011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8" name="Rectángulo redondeado 47"/>
            <p:cNvSpPr/>
            <p:nvPr/>
          </p:nvSpPr>
          <p:spPr>
            <a:xfrm>
              <a:off x="4274501" y="507448"/>
              <a:ext cx="5185942" cy="102011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CuadroTexto 48"/>
            <p:cNvSpPr txBox="1"/>
            <p:nvPr/>
          </p:nvSpPr>
          <p:spPr>
            <a:xfrm>
              <a:off x="4324299" y="550197"/>
              <a:ext cx="5086346" cy="92756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s-E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 </a:t>
              </a:r>
              <a:r>
                <a:rPr lang="es-ES" sz="4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4000" kern="1200" dirty="0" smtClean="0"/>
                <a:t> </a:t>
              </a:r>
              <a:endParaRPr lang="es-ES" sz="4000" kern="1200" dirty="0"/>
            </a:p>
          </p:txBody>
        </p:sp>
      </p:grpSp>
      <p:cxnSp>
        <p:nvCxnSpPr>
          <p:cNvPr id="3" name="Conector recto 2"/>
          <p:cNvCxnSpPr>
            <a:endCxn id="37" idx="1"/>
          </p:cNvCxnSpPr>
          <p:nvPr/>
        </p:nvCxnSpPr>
        <p:spPr>
          <a:xfrm>
            <a:off x="20294861" y="18717485"/>
            <a:ext cx="933669" cy="8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>
            <a:stCxn id="37" idx="3"/>
            <a:endCxn id="59" idx="1"/>
          </p:cNvCxnSpPr>
          <p:nvPr/>
        </p:nvCxnSpPr>
        <p:spPr>
          <a:xfrm>
            <a:off x="26314876" y="18726348"/>
            <a:ext cx="809427" cy="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36" idx="2"/>
            <a:endCxn id="62" idx="0"/>
          </p:cNvCxnSpPr>
          <p:nvPr/>
        </p:nvCxnSpPr>
        <p:spPr>
          <a:xfrm>
            <a:off x="23771703" y="19597835"/>
            <a:ext cx="26762" cy="203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/>
          <p:cNvSpPr/>
          <p:nvPr/>
        </p:nvSpPr>
        <p:spPr>
          <a:xfrm>
            <a:off x="26314876" y="28616181"/>
            <a:ext cx="5872794" cy="4231077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herramienta permitió configurarse como un objeto virtual de aprendizaje de orden disciplinar </a:t>
            </a:r>
            <a:r>
              <a:rPr lang="es-CO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Enfermería.</a:t>
            </a:r>
            <a:endParaRPr lang="es-CO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16882827" y="33153055"/>
            <a:ext cx="6033943" cy="5470437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2" name="Imagen 81" descr="C:\Users\Hemeroteca.S2-SIHEMER-EQ06\Downloads\frame.pn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6410" r="7207" b="7691"/>
          <a:stretch/>
        </p:blipFill>
        <p:spPr bwMode="auto">
          <a:xfrm>
            <a:off x="17853998" y="33950520"/>
            <a:ext cx="4091603" cy="3480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CuadroTexto 82"/>
          <p:cNvSpPr txBox="1"/>
          <p:nvPr/>
        </p:nvSpPr>
        <p:spPr>
          <a:xfrm>
            <a:off x="18199865" y="37274974"/>
            <a:ext cx="3401610" cy="218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u="sng" dirty="0">
                <a:hlinkClick r:id="rId15"/>
              </a:rPr>
              <a:t>https://vacdyfoley.jimdofree.com/</a:t>
            </a:r>
            <a:endParaRPr lang="en-US" sz="3200" dirty="0"/>
          </a:p>
          <a:p>
            <a:endParaRPr lang="es-CO" dirty="0"/>
          </a:p>
        </p:txBody>
      </p:sp>
      <p:cxnSp>
        <p:nvCxnSpPr>
          <p:cNvPr id="65" name="Conector recto 64"/>
          <p:cNvCxnSpPr>
            <a:endCxn id="88" idx="0"/>
          </p:cNvCxnSpPr>
          <p:nvPr/>
        </p:nvCxnSpPr>
        <p:spPr>
          <a:xfrm>
            <a:off x="24128819" y="28918163"/>
            <a:ext cx="712851" cy="100129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411</Words>
  <Application>Microsoft Office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Windows User</cp:lastModifiedBy>
  <cp:revision>81</cp:revision>
  <dcterms:created xsi:type="dcterms:W3CDTF">2019-02-19T15:30:16Z</dcterms:created>
  <dcterms:modified xsi:type="dcterms:W3CDTF">2020-10-23T14:06:29Z</dcterms:modified>
</cp:coreProperties>
</file>